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3773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971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194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7436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3346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414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6694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0246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7544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31554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42913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257C-17B8-4E77-AD81-D9C4741E418D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EECBE-8777-4A42-B2E8-84D94B5FCA2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411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F396DD6C-2F16-4C3B-A373-5AD85A06D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2315" y="1136011"/>
            <a:ext cx="2705201" cy="5010411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38611CA-963F-46A0-A731-6BA0E2DBA650}"/>
              </a:ext>
            </a:extLst>
          </p:cNvPr>
          <p:cNvGrpSpPr/>
          <p:nvPr/>
        </p:nvGrpSpPr>
        <p:grpSpPr>
          <a:xfrm>
            <a:off x="4487732" y="1120234"/>
            <a:ext cx="3083249" cy="3237629"/>
            <a:chOff x="2509642" y="644371"/>
            <a:chExt cx="3083249" cy="3237629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1FEDE58-DFA1-44FE-A958-A0DFD9C9C34B}"/>
                </a:ext>
              </a:extLst>
            </p:cNvPr>
            <p:cNvSpPr txBox="1"/>
            <p:nvPr/>
          </p:nvSpPr>
          <p:spPr>
            <a:xfrm>
              <a:off x="4907227" y="3605001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50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08FAD15-E2BA-4231-B073-F3AB63D52CB4}"/>
                </a:ext>
              </a:extLst>
            </p:cNvPr>
            <p:cNvSpPr txBox="1"/>
            <p:nvPr/>
          </p:nvSpPr>
          <p:spPr>
            <a:xfrm>
              <a:off x="4895270" y="2800553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100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60BFDF3-3759-4FAA-A42B-15593CC095B2}"/>
                </a:ext>
              </a:extLst>
            </p:cNvPr>
            <p:cNvSpPr txBox="1"/>
            <p:nvPr/>
          </p:nvSpPr>
          <p:spPr>
            <a:xfrm>
              <a:off x="4879234" y="1703597"/>
              <a:ext cx="713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400 (</a:t>
              </a:r>
              <a:r>
                <a:rPr lang="en-US" sz="1200" dirty="0" err="1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nt</a:t>
              </a:r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)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BB48AB7-6ABF-495E-A885-54C6E4FC8E38}"/>
                </a:ext>
              </a:extLst>
            </p:cNvPr>
            <p:cNvSpPr txBox="1"/>
            <p:nvPr/>
          </p:nvSpPr>
          <p:spPr>
            <a:xfrm>
              <a:off x="4885939" y="237994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150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1FE3E1-862A-4647-9B3A-C27B6BF52C1F}"/>
                </a:ext>
              </a:extLst>
            </p:cNvPr>
            <p:cNvSpPr txBox="1"/>
            <p:nvPr/>
          </p:nvSpPr>
          <p:spPr>
            <a:xfrm>
              <a:off x="4895270" y="2123967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200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8D0E36-B1FF-4658-90AA-D5945FEFBA99}"/>
                </a:ext>
              </a:extLst>
            </p:cNvPr>
            <p:cNvSpPr txBox="1"/>
            <p:nvPr/>
          </p:nvSpPr>
          <p:spPr>
            <a:xfrm>
              <a:off x="2509642" y="1063006"/>
              <a:ext cx="5084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DNA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034E535-C083-4562-A74C-C00835FDA2B6}"/>
                </a:ext>
              </a:extLst>
            </p:cNvPr>
            <p:cNvCxnSpPr/>
            <p:nvPr/>
          </p:nvCxnSpPr>
          <p:spPr>
            <a:xfrm>
              <a:off x="3689580" y="912288"/>
              <a:ext cx="201779" cy="17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4833645-E09D-4C25-8977-F7A85EC3D589}"/>
                </a:ext>
              </a:extLst>
            </p:cNvPr>
            <p:cNvCxnSpPr/>
            <p:nvPr/>
          </p:nvCxnSpPr>
          <p:spPr>
            <a:xfrm>
              <a:off x="4025879" y="912288"/>
              <a:ext cx="201779" cy="17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511944F-FDEB-40DB-B41F-9F6B06778F9E}"/>
                </a:ext>
              </a:extLst>
            </p:cNvPr>
            <p:cNvCxnSpPr/>
            <p:nvPr/>
          </p:nvCxnSpPr>
          <p:spPr>
            <a:xfrm>
              <a:off x="4384539" y="912288"/>
              <a:ext cx="201779" cy="170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FDC4775-C846-44F7-8C09-6906537994A9}"/>
                </a:ext>
              </a:extLst>
            </p:cNvPr>
            <p:cNvSpPr/>
            <p:nvPr/>
          </p:nvSpPr>
          <p:spPr>
            <a:xfrm>
              <a:off x="3974231" y="644371"/>
              <a:ext cx="39145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Li</a:t>
              </a:r>
              <a:r>
                <a:rPr lang="en-US" sz="1200" baseline="30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 </a:t>
              </a:r>
              <a:endParaRPr lang="en-IN" sz="1200" dirty="0">
                <a:solidFill>
                  <a:prstClr val="black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259AB85-F5C4-4185-849F-3489D57E3C40}"/>
                </a:ext>
              </a:extLst>
            </p:cNvPr>
            <p:cNvSpPr/>
            <p:nvPr/>
          </p:nvSpPr>
          <p:spPr>
            <a:xfrm>
              <a:off x="4331004" y="644371"/>
              <a:ext cx="46839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Na</a:t>
              </a:r>
              <a:r>
                <a:rPr lang="en-US" sz="1200" baseline="30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 </a:t>
              </a:r>
              <a:endParaRPr lang="en-IN" sz="1200" dirty="0">
                <a:solidFill>
                  <a:prstClr val="black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DD8EB8-BCD5-4BCD-A5DB-01DF8028DE38}"/>
                </a:ext>
              </a:extLst>
            </p:cNvPr>
            <p:cNvSpPr/>
            <p:nvPr/>
          </p:nvSpPr>
          <p:spPr>
            <a:xfrm>
              <a:off x="3622144" y="644371"/>
              <a:ext cx="3754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K</a:t>
              </a:r>
              <a:r>
                <a:rPr lang="en-US" sz="1200" baseline="300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 </a:t>
              </a:r>
              <a:endParaRPr lang="en-IN" sz="1200" dirty="0">
                <a:solidFill>
                  <a:prstClr val="black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59E5785-1DC6-4DD8-8918-A2DAB641909D}"/>
                </a:ext>
              </a:extLst>
            </p:cNvPr>
            <p:cNvSpPr txBox="1"/>
            <p:nvPr/>
          </p:nvSpPr>
          <p:spPr>
            <a:xfrm>
              <a:off x="2922290" y="125864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8030D6A-9E23-4945-8AA9-7F507387F9CD}"/>
                </a:ext>
              </a:extLst>
            </p:cNvPr>
            <p:cNvSpPr txBox="1"/>
            <p:nvPr/>
          </p:nvSpPr>
          <p:spPr>
            <a:xfrm>
              <a:off x="3201302" y="125864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E79CFC6-0F36-4520-81CE-C197F065EE16}"/>
                </a:ext>
              </a:extLst>
            </p:cNvPr>
            <p:cNvSpPr txBox="1"/>
            <p:nvPr/>
          </p:nvSpPr>
          <p:spPr>
            <a:xfrm>
              <a:off x="3316188" y="125864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0BD7664-EFF9-4795-8DEE-43937E6E8F5D}"/>
                </a:ext>
              </a:extLst>
            </p:cNvPr>
            <p:cNvSpPr txBox="1"/>
            <p:nvPr/>
          </p:nvSpPr>
          <p:spPr>
            <a:xfrm>
              <a:off x="3567064" y="125864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5C875B9-6429-4A79-A68A-4E3024533BCC}"/>
                </a:ext>
              </a:extLst>
            </p:cNvPr>
            <p:cNvSpPr txBox="1"/>
            <p:nvPr/>
          </p:nvSpPr>
          <p:spPr>
            <a:xfrm>
              <a:off x="3691328" y="125864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14D7387-D374-4069-B5DF-967F68E440F4}"/>
                </a:ext>
              </a:extLst>
            </p:cNvPr>
            <p:cNvSpPr txBox="1"/>
            <p:nvPr/>
          </p:nvSpPr>
          <p:spPr>
            <a:xfrm>
              <a:off x="3986762" y="125864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0A0C695-8D70-470B-BFE7-9DC971F77B49}"/>
                </a:ext>
              </a:extLst>
            </p:cNvPr>
            <p:cNvSpPr txBox="1"/>
            <p:nvPr/>
          </p:nvSpPr>
          <p:spPr>
            <a:xfrm>
              <a:off x="4101648" y="125864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BF1C2EA-157A-4E1B-95DF-E6F974D0D66D}"/>
                </a:ext>
              </a:extLst>
            </p:cNvPr>
            <p:cNvSpPr txBox="1"/>
            <p:nvPr/>
          </p:nvSpPr>
          <p:spPr>
            <a:xfrm>
              <a:off x="4282184" y="125864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8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3E85293-7867-48E1-8685-E426C996BFAA}"/>
                </a:ext>
              </a:extLst>
            </p:cNvPr>
            <p:cNvSpPr txBox="1"/>
            <p:nvPr/>
          </p:nvSpPr>
          <p:spPr>
            <a:xfrm>
              <a:off x="4420516" y="125864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9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840A27C-53B1-43A7-BC68-5850F86AC337}"/>
                </a:ext>
              </a:extLst>
            </p:cNvPr>
            <p:cNvSpPr txBox="1"/>
            <p:nvPr/>
          </p:nvSpPr>
          <p:spPr>
            <a:xfrm>
              <a:off x="4601052" y="1256299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10</a:t>
              </a:r>
              <a:endParaRPr lang="en-IN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76BC6B8-0E2D-490D-9472-8D771F565D2B}"/>
                </a:ext>
              </a:extLst>
            </p:cNvPr>
            <p:cNvSpPr txBox="1"/>
            <p:nvPr/>
          </p:nvSpPr>
          <p:spPr>
            <a:xfrm>
              <a:off x="2919942" y="1047617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D6A4E6-58A2-470C-B7DC-D96EE48BBEA1}"/>
                </a:ext>
              </a:extLst>
            </p:cNvPr>
            <p:cNvSpPr txBox="1"/>
            <p:nvPr/>
          </p:nvSpPr>
          <p:spPr>
            <a:xfrm>
              <a:off x="3198954" y="104761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0C9A422-B0DC-4C9E-BF50-C91CB0296296}"/>
                </a:ext>
              </a:extLst>
            </p:cNvPr>
            <p:cNvSpPr txBox="1"/>
            <p:nvPr/>
          </p:nvSpPr>
          <p:spPr>
            <a:xfrm>
              <a:off x="3323218" y="104761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CAB70BC-5346-4EA4-819F-FD47444B0642}"/>
                </a:ext>
              </a:extLst>
            </p:cNvPr>
            <p:cNvSpPr txBox="1"/>
            <p:nvPr/>
          </p:nvSpPr>
          <p:spPr>
            <a:xfrm>
              <a:off x="3576442" y="104761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DBB52C2-202E-4EE1-8D25-728082231D36}"/>
                </a:ext>
              </a:extLst>
            </p:cNvPr>
            <p:cNvSpPr txBox="1"/>
            <p:nvPr/>
          </p:nvSpPr>
          <p:spPr>
            <a:xfrm>
              <a:off x="3700706" y="104761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7BA7C70-1B97-471E-A8FF-89A1AE915364}"/>
                </a:ext>
              </a:extLst>
            </p:cNvPr>
            <p:cNvSpPr txBox="1"/>
            <p:nvPr/>
          </p:nvSpPr>
          <p:spPr>
            <a:xfrm>
              <a:off x="3984414" y="104761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91D1FA4-E3B7-458D-9163-A570D970D3A7}"/>
                </a:ext>
              </a:extLst>
            </p:cNvPr>
            <p:cNvSpPr txBox="1"/>
            <p:nvPr/>
          </p:nvSpPr>
          <p:spPr>
            <a:xfrm>
              <a:off x="4108678" y="104761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803FE9B-43F4-4E8B-A625-BBF3D25A3B37}"/>
                </a:ext>
              </a:extLst>
            </p:cNvPr>
            <p:cNvSpPr txBox="1"/>
            <p:nvPr/>
          </p:nvSpPr>
          <p:spPr>
            <a:xfrm>
              <a:off x="4279842" y="104761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00F7672-699E-4948-A84B-644791499A7F}"/>
                </a:ext>
              </a:extLst>
            </p:cNvPr>
            <p:cNvSpPr txBox="1"/>
            <p:nvPr/>
          </p:nvSpPr>
          <p:spPr>
            <a:xfrm>
              <a:off x="4404106" y="1047617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2A508B9-069E-4502-BD15-7C79AC831E9B}"/>
                </a:ext>
              </a:extLst>
            </p:cNvPr>
            <p:cNvSpPr txBox="1"/>
            <p:nvPr/>
          </p:nvSpPr>
          <p:spPr>
            <a:xfrm>
              <a:off x="4640914" y="1063006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70202B9-8631-4CC9-BF65-09D1724DBD98}"/>
                </a:ext>
              </a:extLst>
            </p:cNvPr>
            <p:cNvSpPr txBox="1"/>
            <p:nvPr/>
          </p:nvSpPr>
          <p:spPr>
            <a:xfrm>
              <a:off x="2917594" y="890521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AAB8AE1-76E6-45B7-BFBD-B8490FCE3005}"/>
                </a:ext>
              </a:extLst>
            </p:cNvPr>
            <p:cNvSpPr txBox="1"/>
            <p:nvPr/>
          </p:nvSpPr>
          <p:spPr>
            <a:xfrm>
              <a:off x="3238810" y="890521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CA6323E-79BE-41FE-A116-25247DD0DE82}"/>
                </a:ext>
              </a:extLst>
            </p:cNvPr>
            <p:cNvSpPr txBox="1"/>
            <p:nvPr/>
          </p:nvSpPr>
          <p:spPr>
            <a:xfrm>
              <a:off x="3351354" y="890521"/>
              <a:ext cx="243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en-IN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15679AF-C030-4313-9E74-294968DFBC33}"/>
                </a:ext>
              </a:extLst>
            </p:cNvPr>
            <p:cNvSpPr txBox="1"/>
            <p:nvPr/>
          </p:nvSpPr>
          <p:spPr>
            <a:xfrm>
              <a:off x="3574094" y="890521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BE16DAE-535E-43B0-855D-61C9D81BB634}"/>
                </a:ext>
              </a:extLst>
            </p:cNvPr>
            <p:cNvSpPr txBox="1"/>
            <p:nvPr/>
          </p:nvSpPr>
          <p:spPr>
            <a:xfrm>
              <a:off x="3698358" y="890521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0E23D18-6132-4C11-8B9E-E4F2BB1681D3}"/>
                </a:ext>
              </a:extLst>
            </p:cNvPr>
            <p:cNvSpPr txBox="1"/>
            <p:nvPr/>
          </p:nvSpPr>
          <p:spPr>
            <a:xfrm>
              <a:off x="3982066" y="890521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6B01D29B-A5B2-47B0-8AB1-6282B5695A4A}"/>
                </a:ext>
              </a:extLst>
            </p:cNvPr>
            <p:cNvSpPr txBox="1"/>
            <p:nvPr/>
          </p:nvSpPr>
          <p:spPr>
            <a:xfrm>
              <a:off x="4106330" y="890521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132ACEB-A4AD-4646-AB62-BCA44EF51CCF}"/>
                </a:ext>
              </a:extLst>
            </p:cNvPr>
            <p:cNvSpPr txBox="1"/>
            <p:nvPr/>
          </p:nvSpPr>
          <p:spPr>
            <a:xfrm>
              <a:off x="4269972" y="890521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4CB4DD4-C259-402D-AA58-8559E703BA7D}"/>
                </a:ext>
              </a:extLst>
            </p:cNvPr>
            <p:cNvSpPr txBox="1"/>
            <p:nvPr/>
          </p:nvSpPr>
          <p:spPr>
            <a:xfrm>
              <a:off x="4394236" y="890521"/>
              <a:ext cx="28886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+</a:t>
              </a:r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8F064B36-7129-4BD9-AC68-B9749401C90D}"/>
              </a:ext>
            </a:extLst>
          </p:cNvPr>
          <p:cNvSpPr/>
          <p:nvPr/>
        </p:nvSpPr>
        <p:spPr>
          <a:xfrm>
            <a:off x="5314205" y="3072592"/>
            <a:ext cx="1412455" cy="944125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prstClr val="white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6FDAAE5-85C9-4AEC-A5CC-3DFB3C2A4006}"/>
              </a:ext>
            </a:extLst>
          </p:cNvPr>
          <p:cNvSpPr txBox="1"/>
          <p:nvPr/>
        </p:nvSpPr>
        <p:spPr>
          <a:xfrm>
            <a:off x="1301620" y="270357"/>
            <a:ext cx="6540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Primer extension assay to assess the pause by formation of G quadruplex in region 1 using different ions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57797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62</Words>
  <Application>Microsoft Office PowerPoint</Application>
  <PresentationFormat>On-screen Show (4:3)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5</cp:revision>
  <dcterms:created xsi:type="dcterms:W3CDTF">2021-05-21T10:51:01Z</dcterms:created>
  <dcterms:modified xsi:type="dcterms:W3CDTF">2021-05-23T17:06:17Z</dcterms:modified>
</cp:coreProperties>
</file>